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6" r:id="rId3"/>
    <p:sldId id="996" r:id="rId4"/>
    <p:sldId id="991" r:id="rId5"/>
    <p:sldId id="992" r:id="rId6"/>
    <p:sldId id="993" r:id="rId7"/>
    <p:sldId id="997" r:id="rId8"/>
    <p:sldId id="994" r:id="rId9"/>
    <p:sldId id="998" r:id="rId10"/>
    <p:sldId id="995" r:id="rId11"/>
    <p:sldId id="99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2986"/>
            <a:ext cx="11485848" cy="2421112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889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many business problems, Farnsworth had success in 1938 when another company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$1 million for his idea. He is not very famous these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but, as the father of electronic television, Farnsworth changed the world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16422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82550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offered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took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696" y="3649356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能表达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Farnsworth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因自己的点子而获得了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万美元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 million for his idea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的只有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offered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出价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不正确。只有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Farnsworth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可以出售自己的创意，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company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另一个公司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卖给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”Farnsworth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他自己的创意。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选项不正确。文章虽然提到公司给了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Farnsworth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钱，但公司不可能亲自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拿着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”100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万美元去交给他。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5492" y="3195724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94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807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82550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times		B. days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12768"/>
            <a:ext cx="11485848" cy="1949508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是一个固定短语。选项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不正确，因为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次数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都不能与空格前的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11247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9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weather like for the football match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7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92864" y="974874"/>
            <a:ext cx="5294630" cy="869950"/>
          </a:xfrm>
          <a:prstGeom prst="rect">
            <a:avLst/>
          </a:prstGeom>
        </p:spPr>
      </p:pic>
      <p:pic>
        <p:nvPicPr>
          <p:cNvPr id="4" name="we88a.jpg" descr="id:21474971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3801819"/>
            <a:ext cx="2038985" cy="1724660"/>
          </a:xfrm>
          <a:prstGeom prst="rect">
            <a:avLst/>
          </a:prstGeom>
        </p:spPr>
      </p:pic>
      <p:pic>
        <p:nvPicPr>
          <p:cNvPr id="5" name="we88b.jpg" descr="id:214749713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03118" y="3933056"/>
            <a:ext cx="3104515" cy="1724660"/>
          </a:xfrm>
          <a:prstGeom prst="rect">
            <a:avLst/>
          </a:prstGeom>
        </p:spPr>
      </p:pic>
      <p:pic>
        <p:nvPicPr>
          <p:cNvPr id="6" name="we88c.jpg" descr="id:214749713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80395" y="3933056"/>
            <a:ext cx="1693545" cy="17189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40049" y="32024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Harry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are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still raining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good thing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wasn’t like this for the football yesterday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it sunny for the match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actually it was quite cloudy, but at least it wasn’t wet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important thing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8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 is the woman going to start doing soon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774" y="2075868"/>
            <a:ext cx="61815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	             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	            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endParaRPr lang="zh-CN" altLang="en-US" dirty="0"/>
          </a:p>
        </p:txBody>
      </p:sp>
      <p:pic>
        <p:nvPicPr>
          <p:cNvPr id="4" name="we89a.jpg" descr="id:21474971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36563"/>
            <a:ext cx="1219835" cy="1718945"/>
          </a:xfrm>
          <a:prstGeom prst="rect">
            <a:avLst/>
          </a:prstGeom>
        </p:spPr>
      </p:pic>
      <p:pic>
        <p:nvPicPr>
          <p:cNvPr id="5" name="we89b.jpg" descr="id:21474971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3198" y="1556792"/>
            <a:ext cx="622300" cy="1718945"/>
          </a:xfrm>
          <a:prstGeom prst="rect">
            <a:avLst/>
          </a:prstGeom>
        </p:spPr>
      </p:pic>
      <p:pic>
        <p:nvPicPr>
          <p:cNvPr id="6" name="we89c.jpg" descr="id:21474971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88274" y="1536108"/>
            <a:ext cx="1609725" cy="184039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50632" y="321297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how are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on your way to play football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still doing lots to keep fit, I see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but I’m a bit bored of running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Actually, I’m on my way to buy a bike now, so you’ll see me out on that next time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it’s always good to try something new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8280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5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7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08720"/>
            <a:ext cx="737616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9482" y="3133935"/>
            <a:ext cx="11485848" cy="2595839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Farnsworth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 T. Farnsworth was born in the USA in 1906. As a child, he was very interested in science and electricity and spent a lot of time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it. He also won a national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young engineers when he was just 13.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6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learning	B. studying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746" y="14127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是正确答案，因为只有该答案能表达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Philo 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Farnsworth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花费了大量时间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 a lot of time learning about it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的意思都与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相似，但它们都不能与后面的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00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9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game		B. match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4818" y="140400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三个单词在意思上接近，但结合语境看，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是最佳选项。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选项不正确，因为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是一种分团队进行的体育比赛。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选项不正确，因为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游戏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指的是一种活动或体育运动。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都不能用来准确描述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engineers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年轻的工程师们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参加的竞赛。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50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Farnsworth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 business. In 1927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showed everyone his new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sending pictures using electricity. Many other people were working on ideas for a machine to do this, but Farnsworth’s was the first that had no moving parts. In fact, it was the first true electronic TV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520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became	B. turned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070" y="45811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 his own business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开办了他自己的企业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所表达的意思是对的。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Farnsworth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他自己的企业，在语意上都说不通。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4077072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70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520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plan		B. way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6578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能与空格后面的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搭配的选项只有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事物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都不能与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11247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23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672</Words>
  <Application>Microsoft Office PowerPoint</Application>
  <PresentationFormat>自定义</PresentationFormat>
  <Paragraphs>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339</cp:revision>
  <dcterms:created xsi:type="dcterms:W3CDTF">2020-11-06T05:24:00Z</dcterms:created>
  <dcterms:modified xsi:type="dcterms:W3CDTF">2025-05-27T01:04:12Z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